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latin typeface="Eras Demi ITC" panose="020B08050305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2pPr>
            <a:lvl3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3pPr>
            <a:lvl4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4pPr>
            <a:lvl5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0000"/>
                </a:solidFill>
                <a:latin typeface="Berlin Sans FB" panose="020E0602020502020306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1pPr>
            <a:lvl2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2pPr>
            <a:lvl3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3pPr>
            <a:lvl4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4pPr>
            <a:lvl5pPr>
              <a:defRPr>
                <a:solidFill>
                  <a:srgbClr val="FF0000"/>
                </a:solidFill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FF0000"/>
                </a:solidFill>
                <a:latin typeface="Berlin Sans FB" panose="020E0602020502020306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FF0000"/>
                </a:solidFill>
                <a:latin typeface="Berlin Sans FB" panose="020E0602020502020306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FF0000"/>
                </a:solidFill>
                <a:latin typeface="Berlin Sans FB" panose="020E0602020502020306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FF0000"/>
                </a:solidFill>
                <a:latin typeface="Berlin Sans FB" panose="020E0602020502020306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FF0000"/>
                </a:solidFill>
                <a:latin typeface="Berlin Sans FB" panose="020E0602020502020306" pitchFamily="34" charset="0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6F27-B0DE-44E1-BA46-3E50F5DEC388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AF25-2E7F-4EB8-BD3F-46F64611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60000"/>
              <a:lumOff val="40000"/>
            </a:schemeClr>
          </a:solidFill>
          <a:latin typeface="Eras Demi ITC" panose="020B08050305040208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Berlin Sans FB" panose="020E0602020502020306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0000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0000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XJBrRmHPj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AmvlWciA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yEBVm5o97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E4KjgSluCg?start=1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0F7AA-F9FC-4B95-9AF1-269CD4A4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Pulsating Variable Stars</a:t>
            </a:r>
          </a:p>
        </p:txBody>
      </p:sp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xmlns="" id="{C9F1BBEB-BFC8-46D9-8787-4B304FCD1B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4096" y="1841679"/>
            <a:ext cx="7784564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F1F8-15DB-476D-8B79-79B1561A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Eruptive Variable Stars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0AEBDA-920F-4B27-B258-08E0C83CB2DF}"/>
              </a:ext>
            </a:extLst>
          </p:cNvPr>
          <p:cNvSpPr txBox="1"/>
          <p:nvPr/>
        </p:nvSpPr>
        <p:spPr>
          <a:xfrm>
            <a:off x="2112135" y="1313645"/>
            <a:ext cx="3348507" cy="37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Cataclysmic Variable</a:t>
            </a:r>
          </a:p>
        </p:txBody>
      </p:sp>
      <p:pic>
        <p:nvPicPr>
          <p:cNvPr id="8" name="Online Media 7">
            <a:hlinkClick r:id="" action="ppaction://media"/>
            <a:extLst>
              <a:ext uri="{FF2B5EF4-FFF2-40B4-BE49-F238E27FC236}">
                <a16:creationId xmlns:a16="http://schemas.microsoft.com/office/drawing/2014/main" xmlns="" id="{000CCF12-5561-4566-878D-6ECF816266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3865" y="2240924"/>
            <a:ext cx="5414135" cy="304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0FA988-19C6-45C6-8A2F-2A8FB88BACB4}"/>
              </a:ext>
            </a:extLst>
          </p:cNvPr>
          <p:cNvSpPr txBox="1"/>
          <p:nvPr/>
        </p:nvSpPr>
        <p:spPr>
          <a:xfrm>
            <a:off x="1275008" y="5447763"/>
            <a:ext cx="634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Occasional violent outbursts due to thermonuclear changes at the surface or interior of the star</a:t>
            </a:r>
          </a:p>
        </p:txBody>
      </p:sp>
    </p:spTree>
    <p:extLst>
      <p:ext uri="{BB962C8B-B14F-4D97-AF65-F5344CB8AC3E}">
        <p14:creationId xmlns:p14="http://schemas.microsoft.com/office/powerpoint/2010/main" val="23800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AE740-6457-472C-A7E2-421A2A12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xmlns="" id="{4298A311-0566-4BBC-A865-CC07FAFEC0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5948" y="1983346"/>
            <a:ext cx="6639777" cy="37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17D22-31A9-48C1-B4FA-65C27BBF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Eclipsing Variable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xmlns="" id="{97712960-E039-45AA-986B-91648EEA84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0377" y="1690689"/>
            <a:ext cx="6587661" cy="3705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58FB95-02E5-4011-ABEC-2DE41AFA491D}"/>
              </a:ext>
            </a:extLst>
          </p:cNvPr>
          <p:cNvSpPr txBox="1"/>
          <p:nvPr/>
        </p:nvSpPr>
        <p:spPr>
          <a:xfrm>
            <a:off x="1056068" y="5705341"/>
            <a:ext cx="646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Algol  (Beta </a:t>
            </a:r>
            <a:r>
              <a:rPr lang="en-US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Persei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) “The Demon Star” is a famous example</a:t>
            </a:r>
          </a:p>
        </p:txBody>
      </p:sp>
    </p:spTree>
    <p:extLst>
      <p:ext uri="{BB962C8B-B14F-4D97-AF65-F5344CB8AC3E}">
        <p14:creationId xmlns:p14="http://schemas.microsoft.com/office/powerpoint/2010/main" val="34378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40</Words>
  <Application>Microsoft Office PowerPoint</Application>
  <PresentationFormat>On-screen Show (4:3)</PresentationFormat>
  <Paragraphs>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Berlin Sans FB</vt:lpstr>
      <vt:lpstr>Calibri</vt:lpstr>
      <vt:lpstr>Eras Demi ITC</vt:lpstr>
      <vt:lpstr>Office Theme</vt:lpstr>
      <vt:lpstr>Pulsating Variable Stars</vt:lpstr>
      <vt:lpstr>Eruptive Variable Stars</vt:lpstr>
      <vt:lpstr>Supernova</vt:lpstr>
      <vt:lpstr>Eclipsing Variable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mklosterman1</dc:creator>
  <cp:lastModifiedBy>Dave Komar</cp:lastModifiedBy>
  <cp:revision>21</cp:revision>
  <dcterms:created xsi:type="dcterms:W3CDTF">2018-11-25T18:34:09Z</dcterms:created>
  <dcterms:modified xsi:type="dcterms:W3CDTF">2018-11-27T15:04:16Z</dcterms:modified>
</cp:coreProperties>
</file>